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6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860000"/>
    <a:srgbClr val="A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9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C72672C-85DF-01F4-04EA-CA9330C612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715DF4-6503-424C-B89D-B31483AF0BFD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A021C8-019E-CAF2-B81F-021B556620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3910F98-2780-83A5-A7A9-1EBA8F67D2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BEE408-CEE3-4069-B613-CB32C19D6587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31E89D-0BE7-65F7-0673-A68570316A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B0E22BA-4B35-CC62-832E-259F70FC84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680C5-3949-48B3-AAD0-C6AC4D6634A8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bg1"/>
                </a:solidFill>
                <a:effectLst/>
              </a:rPr>
              <a:t>”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8FFC14F-4F51-E651-9E13-1FBB4F1632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9E4E44E-738C-894E-ED20-12810CD6EC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1412019-ECD0-B959-7984-5162653ADD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C190EB-8738-400A-AFF7-6D1DEC6B76AF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70E9DA3-2D5F-48F4-346D-0FFE7E1B41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A5F53FF9-3C9C-4860-C48E-E0074BF0E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0F0B9-B198-4467-8481-337D4552AC07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B9A7EAC-F33C-9B10-E656-1CAC574644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062855-365C-A67F-F98D-F7F24A22DE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A7E8C0-DCD6-4618-824E-E5B47E37F774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78DAFC-C68E-4E14-E43B-D7F055C90A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682C73-95ED-3434-469D-508B8FE7A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C6133B-A04A-40C7-999B-6B964B69F57E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98EDD8F-B619-D345-3317-CE64B645F4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87DF93-A2FF-A79E-A069-C4E0015938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466FB9-D28B-49B1-96AA-2DC4A0B82672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A62C5C-DFE3-8E59-C5FB-1E73C69C4A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002" y="6110504"/>
            <a:ext cx="1494396" cy="6108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C063A06-A844-CCC4-AE8A-2C3AE4DB3A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4C757-AC18-4BD4-B58D-C09C7F56266E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1E0A8B-1438-2DDD-2850-247C8AC973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ADC7454-43D3-CA99-BBB9-1CC41EB26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A06CBA-D419-41FA-8B3E-D17E24A5F335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6967E2-02C8-D64D-6D64-AD3351A36B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25DA5A-F0C1-0E71-21D3-31F15F561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24B8EF-695A-4D91-86E6-BD3ABF986DC6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557CEE-730D-1BD3-3675-F810FE764B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8E1732-B558-1A83-0C85-DED2126EC6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49A1DA-1075-4AB6-9AFC-9045E23C9F15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14486D-7E0F-6B71-36A1-2C53E6D121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FFA3161-D9A0-BE20-9C01-0EBAFD87B1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423360-0F07-4AD4-AAF8-61579BDE5A02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FBCA6F-89DB-1E69-0758-AD207DC265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4F81A9E-C399-826E-2CA7-3908A95DAD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950" b="16193"/>
          <a:stretch/>
        </p:blipFill>
        <p:spPr>
          <a:xfrm>
            <a:off x="0" y="6232617"/>
            <a:ext cx="12192000" cy="625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5D3E4-AEF6-4C0D-955F-4975ADE12833}" type="datetime1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0F69B8-D4EC-843B-A5AB-3FD4370277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9050" y="4314824"/>
            <a:ext cx="1816721" cy="19304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7000">
              <a:srgbClr val="A00000"/>
            </a:gs>
            <a:gs pos="83000">
              <a:srgbClr val="860000"/>
            </a:gs>
            <a:gs pos="100000">
              <a:srgbClr val="76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1038" y="4993690"/>
            <a:ext cx="7387283" cy="87377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Presenter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1488" y="1272226"/>
            <a:ext cx="7450353" cy="1641490"/>
          </a:xfrm>
        </p:spPr>
        <p:txBody>
          <a:bodyPr>
            <a:normAutofit/>
          </a:bodyPr>
          <a:lstStyle/>
          <a:p>
            <a:pPr algn="l"/>
            <a:r>
              <a:rPr lang="en-US" sz="7200" dirty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2A0F90-9677-6281-A0F7-B6D947EEF2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0159" y="1007616"/>
            <a:ext cx="3528189" cy="51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2E85E-DDC7-4684-AF8D-342EF677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A6C2E-02CC-119A-E68C-19D2586F8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5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B9C1-D6D2-2F2C-7530-C6967958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7578-760D-9198-3609-BB58CF284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362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134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Depth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20</cp:revision>
  <dcterms:created xsi:type="dcterms:W3CDTF">2024-01-01T06:27:19Z</dcterms:created>
  <dcterms:modified xsi:type="dcterms:W3CDTF">2024-04-09T05:50:54Z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